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33"/>
    <p:restoredTop autoAdjust="0" sz="94711"/>
  </p:normalViewPr>
  <p:slideViewPr>
    <p:cSldViewPr snapToGrid="0" snapToObjects="1">
      <p:cViewPr varScale="1">
        <p:scale>
          <a:sx d="100" n="84"/>
          <a:sy d="100" n="84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4" Type="http://schemas.openxmlformats.org/officeDocument/2006/relationships/viewProps" Target="viewProps.xml" /><Relationship Id="rId2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6" Type="http://schemas.openxmlformats.org/officeDocument/2006/relationships/tableStyles" Target="tableStyles.xml" /><Relationship Id="rId25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Лабораторная</a:t>
            </a:r>
            <a:r>
              <a:rPr/>
              <a:t> </a:t>
            </a:r>
            <a:r>
              <a:rPr/>
              <a:t>работа</a:t>
            </a:r>
            <a:r>
              <a:rPr/>
              <a:t> </a:t>
            </a:r>
            <a:r>
              <a:rPr/>
              <a:t>1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Гит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МД</a:t>
            </a:r>
            <a:br/>
            <a:br/>
            <a:r>
              <a:rPr/>
              <a:t>Негматуллаев</a:t>
            </a:r>
            <a:r>
              <a:rPr/>
              <a:t> </a:t>
            </a:r>
            <a:r>
              <a:rPr/>
              <a:t>Бежан</a:t>
            </a:r>
            <a:r>
              <a:rPr/>
              <a:t> </a:t>
            </a:r>
            <a:r>
              <a:rPr/>
              <a:t>Шухратович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/image/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4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5" type="arabicPeriod"/>
            </a:pPr>
            <a:r>
              <a:rPr/>
              <a:t>Индексация изменений (рис. 5)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5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6" type="arabicPeriod"/>
            </a:pPr>
            <a:r>
              <a:rPr/>
              <a:t>Внесение изменений в коммиты(рис. 6)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6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7" type="arabicPeriod"/>
            </a:pPr>
            <a:r>
              <a:rPr/>
              <a:t>Подробнее о структуре (рис. 7)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7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8" type="arabicPeriod"/>
            </a:pPr>
            <a:r>
              <a:rPr/>
              <a:t>Перебазирование (рис. 8)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8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9" type="arabicPeriod"/>
            </a:pPr>
            <a:r>
              <a:rPr/>
              <a:t>Клонирование репозиториев (рис. 8)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Цель</a:t>
            </a:r>
            <a:r>
              <a:rPr/>
              <a:t> </a:t>
            </a:r>
            <a:r>
              <a:rPr/>
              <a:t>работы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Ознакомление с системой ГИТ И МАРКДАУН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9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Вывод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Ознакомились с системой контроля версий ГИТ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Выполнение</a:t>
            </a:r>
            <a:r>
              <a:rPr/>
              <a:t> </a:t>
            </a:r>
            <a:r>
              <a:rPr/>
              <a:t>лабораторной</a:t>
            </a:r>
            <a:r>
              <a:rPr/>
              <a:t> </a:t>
            </a:r>
            <a:r>
              <a:rPr/>
              <a:t>работы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type="arabicPeriod"/>
            </a:pPr>
            <a:r>
              <a:rPr/>
              <a:t>Установка имени и электронной почты (рис. 1)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1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2" type="arabicPeriod"/>
            </a:pPr>
            <a:r>
              <a:rPr/>
              <a:t>Параметры установки окончаний строк (рис. 2)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2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3" type="arabicPeriod"/>
            </a:pPr>
            <a:r>
              <a:rPr/>
              <a:t>Создание проекта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/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Пункт</a:t>
            </a:r>
            <a:r>
              <a:rPr/>
              <a:t> </a:t>
            </a:r>
            <a:r>
              <a:rPr/>
              <a:t>3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startAt="4" type="arabicPeriod"/>
            </a:pPr>
            <a:r>
              <a:rPr/>
              <a:t>Внесение изменений (рис. 4)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1</dc:title>
  <dc:creator>Негматуллаев Бежан Шухратович</dc:creator>
  <cp:keywords/>
  <dcterms:created xsi:type="dcterms:W3CDTF">2024-02-09T16:22:22Z</dcterms:created>
  <dcterms:modified xsi:type="dcterms:W3CDTF">2024-02-09T16:22:22Z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class">
    <vt:lpwstr>scrreprt</vt:lpwstr>
  </property>
  <property fmtid="{D5CDD505-2E9C-101B-9397-08002B2CF9AE}" pid="3" name="fontsize">
    <vt:lpwstr>12pt</vt:lpwstr>
  </property>
  <property fmtid="{D5CDD505-2E9C-101B-9397-08002B2CF9AE}" pid="4" name="header-includes">
    <vt:lpwstr/>
  </property>
  <property fmtid="{D5CDD505-2E9C-101B-9397-08002B2CF9AE}" pid="5" name="indent">
    <vt:lpwstr>True</vt:lpwstr>
  </property>
  <property fmtid="{D5CDD505-2E9C-101B-9397-08002B2CF9AE}" pid="6" name="linestretch">
    <vt:lpwstr>1.5</vt:lpwstr>
  </property>
  <property fmtid="{D5CDD505-2E9C-101B-9397-08002B2CF9AE}" pid="7" name="mainfont">
    <vt:lpwstr>PT Serif</vt:lpwstr>
  </property>
  <property fmtid="{D5CDD505-2E9C-101B-9397-08002B2CF9AE}" pid="8" name="mainfontoptions">
    <vt:lpwstr>Ligatures=TeX</vt:lpwstr>
  </property>
  <property fmtid="{D5CDD505-2E9C-101B-9397-08002B2CF9AE}" pid="9" name="monofont">
    <vt:lpwstr>PT Mono</vt:lpwstr>
  </property>
  <property fmtid="{D5CDD505-2E9C-101B-9397-08002B2CF9AE}" pid="10" name="monofontoptions">
    <vt:lpwstr>Scale=MatchLowercase</vt:lpwstr>
  </property>
  <property fmtid="{D5CDD505-2E9C-101B-9397-08002B2CF9AE}" pid="11" name="papersize">
    <vt:lpwstr>a4paper</vt:lpwstr>
  </property>
  <property fmtid="{D5CDD505-2E9C-101B-9397-08002B2CF9AE}" pid="12" name="pdf-engine">
    <vt:lpwstr>lualatex</vt:lpwstr>
  </property>
  <property fmtid="{D5CDD505-2E9C-101B-9397-08002B2CF9AE}" pid="13" name="polyglossia-lang">
    <vt:lpwstr>russian</vt:lpwstr>
  </property>
  <property fmtid="{D5CDD505-2E9C-101B-9397-08002B2CF9AE}" pid="14" name="polyglossia-otherlangs">
    <vt:lpwstr>english</vt:lpwstr>
  </property>
  <property fmtid="{D5CDD505-2E9C-101B-9397-08002B2CF9AE}" pid="15" name="romanfont">
    <vt:lpwstr>PT Serif</vt:lpwstr>
  </property>
  <property fmtid="{D5CDD505-2E9C-101B-9397-08002B2CF9AE}" pid="16" name="romanfontoptions">
    <vt:lpwstr>Ligatures=TeX</vt:lpwstr>
  </property>
  <property fmtid="{D5CDD505-2E9C-101B-9397-08002B2CF9AE}" pid="17" name="sansfont">
    <vt:lpwstr>PT Sans</vt:lpwstr>
  </property>
  <property fmtid="{D5CDD505-2E9C-101B-9397-08002B2CF9AE}" pid="18" name="sansfontoptions">
    <vt:lpwstr>Ligatures=TeX,Scale=MatchLowercase</vt:lpwstr>
  </property>
  <property fmtid="{D5CDD505-2E9C-101B-9397-08002B2CF9AE}" pid="19" name="subtitle">
    <vt:lpwstr>Гит и МД</vt:lpwstr>
  </property>
  <property fmtid="{D5CDD505-2E9C-101B-9397-08002B2CF9AE}" pid="20" name="toc">
    <vt:lpwstr>True</vt:lpwstr>
  </property>
  <property fmtid="{D5CDD505-2E9C-101B-9397-08002B2CF9AE}" pid="21" name="toc-title">
    <vt:lpwstr>Содержание</vt:lpwstr>
  </property>
  <property fmtid="{D5CDD505-2E9C-101B-9397-08002B2CF9AE}" pid="22" name="toc_depth">
    <vt:lpwstr>2</vt:lpwstr>
  </property>
</Properties>
</file>